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43000" y="3602037"/>
            <a:ext cx="6858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0" algn="ctr">
              <a:buSzTx/>
              <a:buFontTx/>
              <a:buNone/>
              <a:defRPr sz="1800"/>
            </a:lvl2pPr>
            <a:lvl3pPr marL="0" indent="0" algn="ctr">
              <a:buSzTx/>
              <a:buFontTx/>
              <a:buNone/>
              <a:defRPr sz="1800"/>
            </a:lvl3pPr>
            <a:lvl4pPr marL="0" indent="0" algn="ctr">
              <a:buSzTx/>
              <a:buFontTx/>
              <a:buNone/>
              <a:defRPr sz="1800"/>
            </a:lvl4pPr>
            <a:lvl5pPr marL="0" indent="0" algn="ctr">
              <a:buSzTx/>
              <a:buFont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23887" y="4589464"/>
            <a:ext cx="7886701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29841" y="1681163"/>
            <a:ext cx="3868342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1800"/>
            </a:lvl1pPr>
            <a:lvl2pPr marL="0" indent="0">
              <a:buSzTx/>
              <a:buFontTx/>
              <a:buNone/>
              <a:defRPr b="1" sz="1800"/>
            </a:lvl2pPr>
            <a:lvl3pPr marL="0" indent="0">
              <a:buSzTx/>
              <a:buFontTx/>
              <a:buNone/>
              <a:defRPr b="1" sz="1800"/>
            </a:lvl3pPr>
            <a:lvl4pPr marL="0" indent="0">
              <a:buSzTx/>
              <a:buFontTx/>
              <a:buNone/>
              <a:defRPr b="1" sz="1800"/>
            </a:lvl4pPr>
            <a:lvl5pPr marL="0" indent="0">
              <a:buSzTx/>
              <a:buFontTx/>
              <a:buNone/>
              <a:defRPr b="1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29148" y="1681163"/>
            <a:ext cx="3887394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19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29839" y="2057400"/>
            <a:ext cx="2949182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0">
              <a:buSzTx/>
              <a:buFontTx/>
              <a:buNone/>
              <a:defRPr sz="1200"/>
            </a:lvl2pPr>
            <a:lvl3pPr marL="0" indent="0">
              <a:buSzTx/>
              <a:buFontTx/>
              <a:buNone/>
              <a:defRPr sz="1200"/>
            </a:lvl3pPr>
            <a:lvl4pPr marL="0" indent="0">
              <a:buSzTx/>
              <a:buFontTx/>
              <a:buNone/>
              <a:defRPr sz="1200"/>
            </a:lvl4pPr>
            <a:lvl5pPr marL="0" indent="0">
              <a:buSzTx/>
              <a:buFontTx/>
              <a:buNone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95349" y="6423344"/>
            <a:ext cx="220002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48556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91456" marR="0" indent="-27695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34356" marR="0" indent="-27695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77256" marR="0" indent="-27695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20156" marR="0" indent="-27695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60" y="3410"/>
            <a:ext cx="9153384" cy="6859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TDI FLI Employers Jan 2 202410.jpg" descr="TDI FLI Employers Jan 2 2024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" r="0" b="0"/>
          <a:stretch>
            <a:fillRect/>
          </a:stretch>
        </p:blipFill>
        <p:spPr>
          <a:xfrm>
            <a:off x="18" y="1280"/>
            <a:ext cx="9143982" cy="6856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TDI FLI Employers Jan 2 202414.jpg" descr="TDI FLI Employers Jan 2 2024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TDI FLI Employers Jan 2 202417.jpg" descr="TDI FLI Employers Jan 2 2024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TDI FLI Employers Jan 2 20242.jpg" descr="TDI FLI Employers Jan 2 202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TDI FLI Employers Jan 2 202421.jpg" descr="TDI FLI Employers Jan 2 2024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TDI FLI Employers Jan 2 202426.jpg" descr="TDI FLI Employers Jan 2 2024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Box 3"/>
          <p:cNvSpPr txBox="1"/>
          <p:nvPr/>
        </p:nvSpPr>
        <p:spPr>
          <a:xfrm>
            <a:off x="101598" y="1422399"/>
            <a:ext cx="292947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GILLIAN</a:t>
            </a:r>
            <a:br/>
            <a:r>
              <a:rPr b="0">
                <a:latin typeface="Roboto"/>
                <a:ea typeface="Roboto"/>
                <a:cs typeface="Roboto"/>
                <a:sym typeface="Roboto"/>
              </a:rPr>
              <a:t>MOREJON GUTIERREZ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>
              <a:defRPr b="1"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000-000-0000</a:t>
            </a:r>
          </a:p>
        </p:txBody>
      </p:sp>
      <p:pic>
        <p:nvPicPr>
          <p:cNvPr id="177" name="TDI FLI Employers Jan 2 202433.jpg" descr="TDI FLI Employers Jan 2 2024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" y="3410"/>
            <a:ext cx="9140591" cy="6855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" y="3410"/>
            <a:ext cx="9166179" cy="6863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" r="0" b="0"/>
          <a:stretch>
            <a:fillRect/>
          </a:stretch>
        </p:blipFill>
        <p:spPr>
          <a:xfrm>
            <a:off x="18" y="1280"/>
            <a:ext cx="9143982" cy="6856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"/>
          <a:stretch>
            <a:fillRect/>
          </a:stretch>
        </p:blipFill>
        <p:spPr>
          <a:xfrm>
            <a:off x="18" y="1282"/>
            <a:ext cx="9143982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